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2BCCD98-FF68-4399-B2B5-B75F8EA9D429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85C27D0-8476-49C1-80C0-9A388ED54F5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08720"/>
            <a:ext cx="6912768" cy="396044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Д</a:t>
            </a:r>
            <a:r>
              <a:rPr lang="ru-RU" sz="4000" cap="none" dirty="0" smtClean="0"/>
              <a:t>остижения</a:t>
            </a:r>
            <a:r>
              <a:rPr lang="ru-RU" sz="4000" dirty="0" smtClean="0"/>
              <a:t> </a:t>
            </a:r>
            <a:br>
              <a:rPr lang="ru-RU" sz="4000" dirty="0" smtClean="0"/>
            </a:br>
            <a:r>
              <a:rPr lang="ru-RU" sz="4000" dirty="0" err="1" smtClean="0"/>
              <a:t>Мбоу</a:t>
            </a:r>
            <a:r>
              <a:rPr lang="ru-RU" sz="4000" dirty="0" smtClean="0"/>
              <a:t> «</a:t>
            </a:r>
            <a:r>
              <a:rPr lang="ru-RU" sz="4000" dirty="0" err="1" smtClean="0"/>
              <a:t>т</a:t>
            </a:r>
            <a:r>
              <a:rPr lang="ru-RU" sz="4000" cap="none" dirty="0" err="1" smtClean="0"/>
              <a:t>айсугановская</a:t>
            </a:r>
            <a:r>
              <a:rPr lang="ru-RU" sz="4000" dirty="0" smtClean="0"/>
              <a:t> </a:t>
            </a:r>
            <a:r>
              <a:rPr lang="ru-RU" sz="4000" dirty="0" err="1" smtClean="0"/>
              <a:t>оош</a:t>
            </a:r>
            <a:r>
              <a:rPr lang="ru-RU" sz="4000" dirty="0" smtClean="0"/>
              <a:t>» </a:t>
            </a:r>
            <a:br>
              <a:rPr lang="ru-RU" sz="4000" dirty="0" smtClean="0"/>
            </a:br>
            <a:r>
              <a:rPr lang="ru-RU" sz="4000" cap="none" dirty="0" smtClean="0"/>
              <a:t>за</a:t>
            </a:r>
            <a:r>
              <a:rPr lang="ru-RU" sz="4000" dirty="0" smtClean="0"/>
              <a:t> 2017-2018 </a:t>
            </a:r>
            <a:r>
              <a:rPr lang="ru-RU" sz="4000" cap="none" dirty="0" smtClean="0"/>
              <a:t>учебный год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cap="none" dirty="0" smtClean="0"/>
              <a:t>Достижения учителей МБОУ «</a:t>
            </a:r>
            <a:r>
              <a:rPr lang="ru-RU" cap="none" dirty="0" err="1" smtClean="0"/>
              <a:t>Тайсугановская</a:t>
            </a:r>
            <a:r>
              <a:rPr lang="ru-RU" cap="none" dirty="0" smtClean="0"/>
              <a:t> ООШ»</a:t>
            </a:r>
            <a:br>
              <a:rPr lang="ru-RU" cap="none" dirty="0" smtClean="0"/>
            </a:br>
            <a:r>
              <a:rPr lang="ru-RU" cap="none" dirty="0" smtClean="0"/>
              <a:t> за 2017-2018 </a:t>
            </a:r>
            <a:r>
              <a:rPr lang="ru-RU" cap="none" dirty="0" err="1" smtClean="0"/>
              <a:t>уч</a:t>
            </a:r>
            <a:r>
              <a:rPr lang="ru-RU" cap="none" dirty="0" smtClean="0"/>
              <a:t>. год</a:t>
            </a:r>
            <a:endParaRPr lang="ru-RU" cap="none" dirty="0"/>
          </a:p>
        </p:txBody>
      </p:sp>
      <p:pic>
        <p:nvPicPr>
          <p:cNvPr id="5" name="Рисунок 4" descr="DSC_0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6658" y="2132856"/>
            <a:ext cx="2607830" cy="4056522"/>
          </a:xfrm>
          <a:prstGeom prst="rect">
            <a:avLst/>
          </a:prstGeom>
        </p:spPr>
      </p:pic>
      <p:pic>
        <p:nvPicPr>
          <p:cNvPr id="7" name="Содержимое 3" descr="IMG-20180620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988840"/>
            <a:ext cx="3050381" cy="4464496"/>
          </a:xfrm>
          <a:prstGeom prst="rect">
            <a:avLst/>
          </a:prstGeom>
        </p:spPr>
      </p:pic>
      <p:pic>
        <p:nvPicPr>
          <p:cNvPr id="4" name="Содержимое 3" descr="Certificate_4578144 (2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50158" y="2085152"/>
            <a:ext cx="2853366" cy="4035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cap="none" dirty="0" smtClean="0"/>
              <a:t>Достижения учителей МБОУ «</a:t>
            </a:r>
            <a:r>
              <a:rPr lang="ru-RU" cap="none" dirty="0" err="1" smtClean="0"/>
              <a:t>Тайсугановская</a:t>
            </a:r>
            <a:r>
              <a:rPr lang="ru-RU" cap="none" dirty="0" smtClean="0"/>
              <a:t> ООШ»</a:t>
            </a:r>
            <a:br>
              <a:rPr lang="ru-RU" cap="none" dirty="0" smtClean="0"/>
            </a:br>
            <a:r>
              <a:rPr lang="ru-RU" cap="none" dirty="0" smtClean="0"/>
              <a:t> за 2017-2018 </a:t>
            </a:r>
            <a:r>
              <a:rPr lang="ru-RU" cap="none" dirty="0" err="1" smtClean="0"/>
              <a:t>уч</a:t>
            </a:r>
            <a:r>
              <a:rPr lang="ru-RU" cap="none" dirty="0" smtClean="0"/>
              <a:t>. год</a:t>
            </a:r>
            <a:endParaRPr lang="ru-RU" cap="none" dirty="0"/>
          </a:p>
        </p:txBody>
      </p:sp>
      <p:pic>
        <p:nvPicPr>
          <p:cNvPr id="10" name="Содержимое 9" descr="Certificate_47778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031016"/>
            <a:ext cx="2324359" cy="3486216"/>
          </a:xfrm>
        </p:spPr>
      </p:pic>
      <p:pic>
        <p:nvPicPr>
          <p:cNvPr id="11" name="Рисунок 10" descr="Батыршина Айгуль Фанисов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844824"/>
            <a:ext cx="2955032" cy="4032448"/>
          </a:xfrm>
          <a:prstGeom prst="rect">
            <a:avLst/>
          </a:prstGeom>
        </p:spPr>
      </p:pic>
      <p:pic>
        <p:nvPicPr>
          <p:cNvPr id="12" name="Рисунок 11" descr="67192Ф1.Б.2018.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040517"/>
            <a:ext cx="2520280" cy="3563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cap="none" dirty="0" smtClean="0"/>
              <a:t>Достижения учителей МБОУ «</a:t>
            </a:r>
            <a:r>
              <a:rPr lang="ru-RU" cap="none" dirty="0" err="1" smtClean="0"/>
              <a:t>Тайсугановская</a:t>
            </a:r>
            <a:r>
              <a:rPr lang="ru-RU" cap="none" dirty="0" smtClean="0"/>
              <a:t> ООШ»</a:t>
            </a:r>
            <a:br>
              <a:rPr lang="ru-RU" cap="none" dirty="0" smtClean="0"/>
            </a:br>
            <a:r>
              <a:rPr lang="ru-RU" cap="none" dirty="0" smtClean="0"/>
              <a:t> за 2017-2018 </a:t>
            </a:r>
            <a:r>
              <a:rPr lang="ru-RU" cap="none" dirty="0" err="1" smtClean="0"/>
              <a:t>уч</a:t>
            </a:r>
            <a:r>
              <a:rPr lang="ru-RU" cap="none" dirty="0" smtClean="0"/>
              <a:t>. год</a:t>
            </a:r>
            <a:endParaRPr lang="ru-RU" cap="none" dirty="0"/>
          </a:p>
        </p:txBody>
      </p:sp>
      <p:pic>
        <p:nvPicPr>
          <p:cNvPr id="4" name="Содержимое 3" descr="DSC_09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122964">
            <a:off x="85578" y="2959326"/>
            <a:ext cx="3449356" cy="2376012"/>
          </a:xfrm>
        </p:spPr>
      </p:pic>
      <p:pic>
        <p:nvPicPr>
          <p:cNvPr id="9" name="Рисунок 8" descr="13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06530">
            <a:off x="5430613" y="2638658"/>
            <a:ext cx="3522202" cy="2490040"/>
          </a:xfrm>
          <a:prstGeom prst="rect">
            <a:avLst/>
          </a:prstGeom>
        </p:spPr>
      </p:pic>
      <p:pic>
        <p:nvPicPr>
          <p:cNvPr id="8" name="Рисунок 7" descr="kIxPkJToK0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8018" y="1700808"/>
            <a:ext cx="2804142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</TotalTime>
  <Words>22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Достижения  Мбоу «тайсугановская оош»  за 2017-2018 учебный год</vt:lpstr>
      <vt:lpstr>Достижения учителей МБОУ «Тайсугановская ООШ»  за 2017-2018 уч. год</vt:lpstr>
      <vt:lpstr>Достижения учителей МБОУ «Тайсугановская ООШ»  за 2017-2018 уч. год</vt:lpstr>
      <vt:lpstr>Достижения учителей МБОУ «Тайсугановская ООШ»  за 2017-2018 уч.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 Мбоу «тайсугановская оош»  за 2017-2018 учебный год</dc:title>
  <dc:creator>Пользователь Windows</dc:creator>
  <cp:lastModifiedBy>Пользователь Windows</cp:lastModifiedBy>
  <cp:revision>5</cp:revision>
  <dcterms:created xsi:type="dcterms:W3CDTF">2018-06-22T07:52:49Z</dcterms:created>
  <dcterms:modified xsi:type="dcterms:W3CDTF">2018-06-22T08:41:06Z</dcterms:modified>
</cp:coreProperties>
</file>